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1" r:id="rId1"/>
    <p:sldMasterId id="2147483723" r:id="rId2"/>
  </p:sldMasterIdLst>
  <p:notesMasterIdLst>
    <p:notesMasterId r:id="rId13"/>
  </p:notesMasterIdLst>
  <p:sldIdLst>
    <p:sldId id="1114" r:id="rId3"/>
    <p:sldId id="1127" r:id="rId4"/>
    <p:sldId id="256" r:id="rId5"/>
    <p:sldId id="259" r:id="rId6"/>
    <p:sldId id="1116" r:id="rId7"/>
    <p:sldId id="1117" r:id="rId8"/>
    <p:sldId id="1118" r:id="rId9"/>
    <p:sldId id="1119" r:id="rId10"/>
    <p:sldId id="1121" r:id="rId11"/>
    <p:sldId id="260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orbel" panose="020B050302020402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B0B0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52" autoAdjust="0"/>
    <p:restoredTop sz="94660"/>
  </p:normalViewPr>
  <p:slideViewPr>
    <p:cSldViewPr>
      <p:cViewPr varScale="1">
        <p:scale>
          <a:sx n="102" d="100"/>
          <a:sy n="102" d="100"/>
        </p:scale>
        <p:origin x="121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3F213B-BF68-4609-9758-7583FFBE1FE4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461A0D-377C-4B08-A37F-01E52132D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492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2FA3C6-7C60-430F-B028-42B5104B86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78473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2FA3C6-7C60-430F-B028-42B5104B86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45630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2FA3C6-7C60-430F-B028-42B5104B86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11682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085DC-C5DD-4A28-94F6-F9F029BCA1A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34118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7C3C-26EA-48D1-89DB-82086917E93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42094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DFFC-4C7E-4580-BD58-D28052B8411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88333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1AFB8-6607-4BFB-A990-26AE2ECB36E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3437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B5985-F0FB-461C-A410-C18B3EA5F9E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60372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F3877-D21C-4381-AFB3-9CF0607A0B1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53979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5BA9-689B-4940-B8A1-D0153F61312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54464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7187E-E6D4-4886-BDEE-08F8AEB698F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71339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2FA3C6-7C60-430F-B028-42B5104B86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63345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CBCD0-433E-4322-8891-D43E1F630C1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45859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11897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33221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74702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42857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78287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12769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E910-BBD9-4C6C-B553-9F185752B04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05298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84D8-2FAB-4CF1-AF74-0E7F3D958B3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91703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2FA3C6-7C60-430F-B028-42B5104B86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39972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2FA3C6-7C60-430F-B028-42B5104B86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55464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2FA3C6-7C60-430F-B028-42B5104B86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53785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2FA3C6-7C60-430F-B028-42B5104B86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86698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2FA3C6-7C60-430F-B028-42B5104B86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86257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2FA3C6-7C60-430F-B028-42B5104B86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34873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2FA3C6-7C60-430F-B028-42B5104B86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08026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FA3C6-7C60-430F-B028-42B5104B86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2" descr="http://2.bp.blogspot.com/_ppYFwyNQfbs/TLyLW9icdfI/AAAAAAAABVU/r8iatg5pvDU/s1600/happy-marriage.jpg"/>
          <p:cNvPicPr>
            <a:picLocks noChangeAspect="1" noChangeArrowheads="1"/>
          </p:cNvPicPr>
          <p:nvPr userDrawn="1"/>
        </p:nvPicPr>
        <p:blipFill>
          <a:blip r:embed="rId1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66" y="0"/>
            <a:ext cx="91636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948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FA3C6-7C60-430F-B028-42B5104B86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38093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D927B-E843-462E-9476-E45B6FC0DD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5095" y="1905000"/>
            <a:ext cx="8533811" cy="2086725"/>
          </a:xfrm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 Study Of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The Book Of Revelation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684570-74C7-4D91-8578-009947D53E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4111" y="4648918"/>
            <a:ext cx="7696200" cy="424732"/>
          </a:xfrm>
          <a:noFill/>
        </p:spPr>
        <p:txBody>
          <a:bodyPr>
            <a:spAutoFit/>
          </a:bodyPr>
          <a:lstStyle/>
          <a:p>
            <a:pPr algn="ctr"/>
            <a:r>
              <a:rPr lang="en-US" dirty="0"/>
              <a:t>January 26,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6264DE-323B-4414-9D7D-099662706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085DC-C5DD-4A28-94F6-F9F029BCA1AE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6494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677042"/>
            <a:ext cx="7886700" cy="701731"/>
          </a:xfrm>
          <a:noFill/>
        </p:spPr>
        <p:txBody>
          <a:bodyPr anchor="ctr">
            <a:spAutoFit/>
          </a:bodyPr>
          <a:lstStyle/>
          <a:p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Nature of the Book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637881" y="1825625"/>
            <a:ext cx="7886700" cy="4594078"/>
          </a:xfrm>
          <a:noFill/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the “Apocalypse”</a:t>
            </a:r>
            <a:r>
              <a:rPr lang="en-US" sz="3600" i="1" dirty="0">
                <a:solidFill>
                  <a:schemeClr val="tx1"/>
                </a:solidFill>
              </a:rPr>
              <a:t> (</a:t>
            </a:r>
            <a:r>
              <a:rPr lang="en-US" sz="3600" i="1" dirty="0" err="1">
                <a:solidFill>
                  <a:schemeClr val="tx1"/>
                </a:solidFill>
              </a:rPr>
              <a:t>apokálupsis</a:t>
            </a:r>
            <a:r>
              <a:rPr lang="en-US" sz="3600" i="1" dirty="0">
                <a:solidFill>
                  <a:schemeClr val="tx1"/>
                </a:solidFill>
              </a:rPr>
              <a:t>)</a:t>
            </a:r>
            <a:endParaRPr lang="en-US" alt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apocalyptic literature</a:t>
            </a:r>
            <a:endParaRPr lang="en-US" alt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bg2"/>
              </a:buClr>
            </a:pP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Daniel 1-6; 7-12, Ezekiel 37 and Zechariah</a:t>
            </a:r>
          </a:p>
          <a:p>
            <a:pPr lvl="1">
              <a:buClr>
                <a:schemeClr val="bg2"/>
              </a:buClr>
            </a:pP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Parts of Isaiah: 24–27 and 33</a:t>
            </a:r>
          </a:p>
          <a:p>
            <a:pPr lvl="1">
              <a:buClr>
                <a:schemeClr val="bg2"/>
              </a:buClr>
            </a:pP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Joel</a:t>
            </a:r>
          </a:p>
          <a:p>
            <a:pPr lvl="1">
              <a:buClr>
                <a:schemeClr val="bg2"/>
              </a:buClr>
            </a:pP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Matthew 24; Mark 13; Luke 21</a:t>
            </a:r>
          </a:p>
          <a:p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Conditions out of which such grew</a:t>
            </a:r>
            <a:endParaRPr lang="en-US" alt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bg2"/>
              </a:buClr>
            </a:pP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Trials, suffering, and adversity</a:t>
            </a:r>
          </a:p>
          <a:p>
            <a:pPr lvl="1">
              <a:buClr>
                <a:schemeClr val="bg2"/>
              </a:buClr>
            </a:pP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Pictures present suffering in contrast to future glory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E7D332-E612-457D-A04D-D071B1E94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7C3C-26EA-48D1-89DB-82086917E937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2E862-DF9B-4095-AB45-FA97B5EBB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701731"/>
          </a:xfr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Resources used: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03C2B-197C-47B6-B860-A4CE7A6D0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944225"/>
            <a:ext cx="8839200" cy="5847755"/>
          </a:xfr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b="1" dirty="0"/>
              <a:t>Revelation by Donnie Rader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A Study Of The Book Of Revelation by Bob Dodson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More Than Conquerors by William Hendriksen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Overcoming With The Lamb, Florida College Annual Lectures, February 7-10, 1994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Revelation Introduction and Commentary by Homer Hailey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Revelation (Truth Commentaries) by Robert Harkrider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Revelation (A Study Workbook) by Robert Harkrider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Studies In The Book Of Revelation by Ferrell Jenkins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The Old Testament In The Book Of Revelation by Ferrell Jenkins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The Revelation Of Saint John The Divine by G.B. Caird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The Book of Revelation by Foy E. Wallace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The Avenging of the Apostles and Prophets by Arthur M. Ogden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Worthy Is The Lamb by Ray Summers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Written exchange on THE DOMITIAN PERSECUTION between Arthur M. Ogden and Ferrell Jenkins presented in Searching The Scriptures, June 1989, pages 7-12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224E7D-2D11-4884-8988-18A78F2A0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7C3C-26EA-48D1-89DB-82086917E937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04772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27843" y="1828800"/>
            <a:ext cx="6705600" cy="1413720"/>
          </a:xfr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4400" b="1" dirty="0">
                <a:solidFill>
                  <a:schemeClr val="tx1"/>
                </a:solidFill>
              </a:rPr>
              <a:t>Lesson 1 </a:t>
            </a:r>
          </a:p>
          <a:p>
            <a:pPr algn="ctr"/>
            <a:r>
              <a:rPr lang="en-US" altLang="en-US" sz="4400" dirty="0">
                <a:solidFill>
                  <a:schemeClr val="tx1"/>
                </a:solidFill>
              </a:rPr>
              <a:t>An Introduction to The Book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B5A67C-9594-45E1-BD63-E33DE8C04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085DC-C5DD-4A28-94F6-F9F029BCA1AE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677042"/>
            <a:ext cx="7886700" cy="701731"/>
          </a:xfrm>
          <a:noFill/>
        </p:spPr>
        <p:txBody>
          <a:bodyPr anchor="ctr">
            <a:spAutoFit/>
          </a:bodyPr>
          <a:lstStyle/>
          <a:p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It Be Understood?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825625"/>
            <a:ext cx="7981950" cy="3715889"/>
          </a:xfrm>
          <a:noFill/>
        </p:spPr>
        <p:txBody>
          <a:bodyPr>
            <a:spAutoFit/>
          </a:bodyPr>
          <a:lstStyle/>
          <a:p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Some dismiss the book before they study</a:t>
            </a:r>
          </a:p>
          <a:p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Extreme attitudes and approaches</a:t>
            </a:r>
          </a:p>
          <a:p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Must approach the study with admission that there are difficulties</a:t>
            </a:r>
          </a:p>
          <a:p>
            <a:pPr marL="0" indent="0">
              <a:buNone/>
            </a:pP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But: </a:t>
            </a:r>
            <a:r>
              <a:rPr lang="en-US" alt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The main thrust of book can be understood!</a:t>
            </a:r>
            <a:endParaRPr lang="en-U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E794E9-57A1-4FFD-B456-25A06FED1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7C3C-26EA-48D1-89DB-82086917E937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677042"/>
            <a:ext cx="7886700" cy="701731"/>
          </a:xfrm>
          <a:noFill/>
        </p:spPr>
        <p:txBody>
          <a:bodyPr anchor="ctr">
            <a:spAutoFit/>
          </a:bodyPr>
          <a:lstStyle/>
          <a:p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It Be Understood?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286302"/>
          </a:xfrm>
          <a:noFill/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tx1"/>
                </a:solidFill>
              </a:rPr>
              <a:t>The book of Revelation is a book of hope. It’s a book of encouragement.</a:t>
            </a:r>
          </a:p>
          <a:p>
            <a:r>
              <a:rPr lang="en-US" sz="3200" dirty="0">
                <a:solidFill>
                  <a:schemeClr val="tx1"/>
                </a:solidFill>
              </a:rPr>
              <a:t>The word Revelation comes from a Greek word, </a:t>
            </a:r>
            <a:r>
              <a:rPr lang="en-US" sz="3200" i="1" dirty="0" err="1">
                <a:solidFill>
                  <a:schemeClr val="tx1"/>
                </a:solidFill>
              </a:rPr>
              <a:t>apokálupsis</a:t>
            </a:r>
            <a:r>
              <a:rPr lang="en-US" sz="3200" i="1" dirty="0">
                <a:solidFill>
                  <a:schemeClr val="tx1"/>
                </a:solidFill>
              </a:rPr>
              <a:t>, </a:t>
            </a:r>
            <a:r>
              <a:rPr lang="en-US" sz="3200" dirty="0">
                <a:solidFill>
                  <a:schemeClr val="tx1"/>
                </a:solidFill>
              </a:rPr>
              <a:t>which means to “unveil or uncover.”</a:t>
            </a:r>
          </a:p>
          <a:p>
            <a:r>
              <a:rPr lang="en-US" sz="3200" dirty="0">
                <a:solidFill>
                  <a:schemeClr val="tx1"/>
                </a:solidFill>
              </a:rPr>
              <a:t>Therefore, the book of Revelation opens with (Revelation 1:1)</a:t>
            </a:r>
            <a:r>
              <a:rPr lang="en-US" sz="3200" i="1" dirty="0">
                <a:solidFill>
                  <a:schemeClr val="tx1"/>
                </a:solidFill>
              </a:rPr>
              <a:t>“THE REVELATION OF JESUS CHRIST,”</a:t>
            </a:r>
            <a:r>
              <a:rPr lang="en-US" sz="3200" dirty="0">
                <a:solidFill>
                  <a:schemeClr val="tx1"/>
                </a:solidFill>
              </a:rPr>
              <a:t> and it is the unveiling or uncovering of Jesus Christ in his present glory.</a:t>
            </a:r>
            <a:endParaRPr lang="en-US" alt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226C96-2EF2-4296-9D15-1AB7E7E48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7C3C-26EA-48D1-89DB-82086917E937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886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677042"/>
            <a:ext cx="7886700" cy="701731"/>
          </a:xfrm>
          <a:noFill/>
        </p:spPr>
        <p:txBody>
          <a:bodyPr anchor="ctr">
            <a:spAutoFit/>
          </a:bodyPr>
          <a:lstStyle/>
          <a:p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It Be Understood?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5189113"/>
          </a:xfrm>
          <a:noFill/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sz="3200" b="1" dirty="0"/>
              <a:t>Revelation 1:1-3, </a:t>
            </a:r>
            <a:r>
              <a:rPr lang="en-US" sz="3200" b="1" i="1" dirty="0"/>
              <a:t>“The Revelation of Jesus Christ, which God gave him to show unto his servants, (even) the things which must shortly come to pass: and he sent and </a:t>
            </a:r>
            <a:r>
              <a:rPr lang="en-US" sz="3200" b="1" i="1" dirty="0">
                <a:solidFill>
                  <a:srgbClr val="FFFF00"/>
                </a:solidFill>
              </a:rPr>
              <a:t>signified</a:t>
            </a:r>
            <a:r>
              <a:rPr lang="en-US" sz="3200" b="1" i="1" dirty="0"/>
              <a:t> (it) by his angel unto his servant John; who </a:t>
            </a:r>
            <a:r>
              <a:rPr lang="en-US" sz="3200" b="1" i="1" dirty="0">
                <a:solidFill>
                  <a:srgbClr val="FFFF00"/>
                </a:solidFill>
              </a:rPr>
              <a:t>bare witness </a:t>
            </a:r>
            <a:r>
              <a:rPr lang="en-US" sz="3200" b="1" i="1" dirty="0"/>
              <a:t>of the word of God, and of the testimony of Jesus Christ, (even) of all things that he saw. </a:t>
            </a:r>
            <a:r>
              <a:rPr lang="en-US" sz="3600" b="1" i="1" u="sng" dirty="0"/>
              <a:t>Blessed is he that readeth, and they that hear the words of the prophecy, and keep the things that are written therein</a:t>
            </a:r>
            <a:r>
              <a:rPr lang="en-US" sz="3200" b="1" i="1" dirty="0"/>
              <a:t>: </a:t>
            </a:r>
            <a:r>
              <a:rPr lang="en-US" sz="3200" b="1" i="1" dirty="0">
                <a:solidFill>
                  <a:srgbClr val="FFFF00"/>
                </a:solidFill>
              </a:rPr>
              <a:t>for the time is at hand</a:t>
            </a:r>
            <a:r>
              <a:rPr lang="en-US" sz="3200" b="1" i="1" dirty="0"/>
              <a:t>.”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91B14F-C05C-439E-8FBE-24EAA2267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7C3C-26EA-48D1-89DB-82086917E937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662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677042"/>
            <a:ext cx="7886700" cy="701731"/>
          </a:xfrm>
          <a:noFill/>
        </p:spPr>
        <p:txBody>
          <a:bodyPr anchor="ctr">
            <a:spAutoFit/>
          </a:bodyPr>
          <a:lstStyle/>
          <a:p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It Be Understood?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14227" y="1828800"/>
            <a:ext cx="8534400" cy="4832092"/>
          </a:xfrm>
          <a:noFill/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tx1"/>
                </a:solidFill>
              </a:rPr>
              <a:t>Some principles we should follow in order to derive the truth therein.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1. 	What did the book mean to the people of that 	day?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2.	That would also raise the question of the date 	Revelation was written.</a:t>
            </a:r>
          </a:p>
          <a:p>
            <a:pPr lvl="1"/>
            <a:r>
              <a:rPr lang="en-US" sz="3200" b="1" dirty="0">
                <a:solidFill>
                  <a:schemeClr val="tx1"/>
                </a:solidFill>
              </a:rPr>
              <a:t>Early Date:</a:t>
            </a:r>
            <a:r>
              <a:rPr lang="en-US" sz="3200" dirty="0">
                <a:solidFill>
                  <a:schemeClr val="tx1"/>
                </a:solidFill>
              </a:rPr>
              <a:t> Some defend the date between 60-70 AD.</a:t>
            </a:r>
          </a:p>
          <a:p>
            <a:pPr lvl="1"/>
            <a:r>
              <a:rPr lang="en-US" sz="3200" b="1" dirty="0">
                <a:solidFill>
                  <a:schemeClr val="tx1"/>
                </a:solidFill>
              </a:rPr>
              <a:t>Late Date:</a:t>
            </a:r>
            <a:r>
              <a:rPr lang="en-US" sz="3200" dirty="0">
                <a:solidFill>
                  <a:schemeClr val="tx1"/>
                </a:solidFill>
              </a:rPr>
              <a:t> The second defended date would be about from 96-98 AD.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48653B-BADF-4B28-AD68-3D0D5F6CE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7C3C-26EA-48D1-89DB-82086917E937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216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677042"/>
            <a:ext cx="7886700" cy="701731"/>
          </a:xfrm>
          <a:noFill/>
        </p:spPr>
        <p:txBody>
          <a:bodyPr anchor="ctr">
            <a:spAutoFit/>
          </a:bodyPr>
          <a:lstStyle/>
          <a:p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It Be Understood?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62146" y="1828800"/>
            <a:ext cx="8458200" cy="3847207"/>
          </a:xfrm>
          <a:noFill/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tx1"/>
                </a:solidFill>
              </a:rPr>
              <a:t>Some principles we should follow in order to derive the truth therein.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3.	How shall we understand the book in the 	light of the </a:t>
            </a:r>
            <a:r>
              <a:rPr lang="en-US" sz="36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Old Testament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prophets? </a:t>
            </a:r>
          </a:p>
          <a:p>
            <a:pPr lvl="1"/>
            <a:r>
              <a:rPr lang="en-US" sz="3200" dirty="0">
                <a:solidFill>
                  <a:schemeClr val="tx1"/>
                </a:solidFill>
              </a:rPr>
              <a:t>There are in Revelation some 400 or more allusions to the Old Testament, but not one single direct quotation. (There are only 404 verses in the book of Revelation.)</a:t>
            </a:r>
            <a:endParaRPr lang="en-US" alt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4EA4D3-4EED-4721-8EFE-AD623C949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7C3C-26EA-48D1-89DB-82086917E937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245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677042"/>
            <a:ext cx="7886700" cy="701731"/>
          </a:xfrm>
          <a:noFill/>
        </p:spPr>
        <p:txBody>
          <a:bodyPr anchor="ctr">
            <a:spAutoFit/>
          </a:bodyPr>
          <a:lstStyle/>
          <a:p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It Be Understood?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05584" y="1905000"/>
            <a:ext cx="8534400" cy="2521716"/>
          </a:xfrm>
          <a:noFill/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tx1"/>
                </a:solidFill>
              </a:rPr>
              <a:t>Some principles we should follow in order to derive the truth therein.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4.	We must understand the book of Revelation 	in the light of the </a:t>
            </a:r>
            <a:r>
              <a:rPr lang="en-US" sz="36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Testament 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Scriptures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07790A-01F6-4172-A450-C073558AF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7C3C-26EA-48D1-89DB-82086917E937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862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18684</TotalTime>
  <Words>645</Words>
  <Application>Microsoft Office PowerPoint</Application>
  <PresentationFormat>On-screen Show (4:3)</PresentationFormat>
  <Paragraphs>64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</vt:lpstr>
      <vt:lpstr>Corbel</vt:lpstr>
      <vt:lpstr>Arial</vt:lpstr>
      <vt:lpstr>Times New Roman</vt:lpstr>
      <vt:lpstr>3_Office Theme</vt:lpstr>
      <vt:lpstr>Depth</vt:lpstr>
      <vt:lpstr>A Study Of  The Book Of Revelation</vt:lpstr>
      <vt:lpstr>Resources used:</vt:lpstr>
      <vt:lpstr>PowerPoint Presentation</vt:lpstr>
      <vt:lpstr>Can It Be Understood?</vt:lpstr>
      <vt:lpstr>Can It Be Understood?</vt:lpstr>
      <vt:lpstr>Can It Be Understood?</vt:lpstr>
      <vt:lpstr>Can It Be Understood?</vt:lpstr>
      <vt:lpstr>Can It Be Understood?</vt:lpstr>
      <vt:lpstr>Can It Be Understood?</vt:lpstr>
      <vt:lpstr>The Nature of the Book</vt:lpstr>
    </vt:vector>
  </TitlesOfParts>
  <Company>Fifth Street East Church of Christ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Book Of Revelation (1-26-20)</dc:title>
  <dc:creator>Micky Galloway</dc:creator>
  <cp:lastModifiedBy>Richard Lidh</cp:lastModifiedBy>
  <cp:revision>279</cp:revision>
  <dcterms:created xsi:type="dcterms:W3CDTF">2004-05-09T03:15:32Z</dcterms:created>
  <dcterms:modified xsi:type="dcterms:W3CDTF">2020-02-08T22:47:51Z</dcterms:modified>
</cp:coreProperties>
</file>